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loc.gov/item/2003688129/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Image: </a:t>
            </a:r>
            <a:r>
              <a:rPr lang="en" u="sng">
                <a:solidFill>
                  <a:schemeClr val="hlink"/>
                </a:solidFill>
                <a:hlinkClick r:id="rId2"/>
              </a:rPr>
              <a:t>Library of Congress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c5b868ada7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c5b868ada7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8104e5027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8104e5027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8104e50271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8104e50271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8104e5027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8104e5027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1667" y="4421167"/>
            <a:ext cx="722325" cy="72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1700" y="54538"/>
            <a:ext cx="6712550" cy="5034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200825" y="2955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to add student’s name</a:t>
            </a:r>
            <a:endParaRPr/>
          </a:p>
        </p:txBody>
      </p:sp>
      <p:sp>
        <p:nvSpPr>
          <p:cNvPr id="61" name="Google Shape;61;p14"/>
          <p:cNvSpPr txBox="1"/>
          <p:nvPr/>
        </p:nvSpPr>
        <p:spPr>
          <a:xfrm>
            <a:off x="530075" y="1479225"/>
            <a:ext cx="8355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2"/>
                </a:solidFill>
              </a:rPr>
              <a:t>I think that MLK’s dream was  (click to add your response) </a:t>
            </a:r>
            <a:endParaRPr sz="2100">
              <a:solidFill>
                <a:schemeClr val="lt2"/>
              </a:solidFill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9525" y="3505150"/>
            <a:ext cx="2184476" cy="1638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" y="4421167"/>
            <a:ext cx="722325" cy="72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idx="1" type="subTitle"/>
          </p:nvPr>
        </p:nvSpPr>
        <p:spPr>
          <a:xfrm>
            <a:off x="200825" y="2955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to add student’s name</a:t>
            </a:r>
            <a:endParaRPr/>
          </a:p>
        </p:txBody>
      </p:sp>
      <p:sp>
        <p:nvSpPr>
          <p:cNvPr id="69" name="Google Shape;69;p15"/>
          <p:cNvSpPr txBox="1"/>
          <p:nvPr/>
        </p:nvSpPr>
        <p:spPr>
          <a:xfrm>
            <a:off x="530075" y="1479225"/>
            <a:ext cx="8355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2"/>
                </a:solidFill>
              </a:rPr>
              <a:t>I think that MLK’s dream was  (click to add your response) </a:t>
            </a:r>
            <a:endParaRPr sz="2100">
              <a:solidFill>
                <a:schemeClr val="lt2"/>
              </a:solidFill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9525" y="3505150"/>
            <a:ext cx="2184476" cy="1638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" y="4421167"/>
            <a:ext cx="722325" cy="72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idx="1" type="subTitle"/>
          </p:nvPr>
        </p:nvSpPr>
        <p:spPr>
          <a:xfrm>
            <a:off x="200825" y="2955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to add student’s name</a:t>
            </a:r>
            <a:endParaRPr/>
          </a:p>
        </p:txBody>
      </p:sp>
      <p:sp>
        <p:nvSpPr>
          <p:cNvPr id="77" name="Google Shape;77;p16"/>
          <p:cNvSpPr txBox="1"/>
          <p:nvPr/>
        </p:nvSpPr>
        <p:spPr>
          <a:xfrm>
            <a:off x="530075" y="1479225"/>
            <a:ext cx="8355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2"/>
                </a:solidFill>
              </a:rPr>
              <a:t>I think that MLK’s dream was  (click to add your response) </a:t>
            </a:r>
            <a:endParaRPr sz="2100">
              <a:solidFill>
                <a:schemeClr val="lt2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9525" y="3505150"/>
            <a:ext cx="2184476" cy="1638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" y="4421167"/>
            <a:ext cx="722325" cy="72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idx="1" type="subTitle"/>
          </p:nvPr>
        </p:nvSpPr>
        <p:spPr>
          <a:xfrm>
            <a:off x="200825" y="2955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Click to add student’s name</a:t>
            </a:r>
            <a:endParaRPr/>
          </a:p>
        </p:txBody>
      </p:sp>
      <p:sp>
        <p:nvSpPr>
          <p:cNvPr id="85" name="Google Shape;85;p17"/>
          <p:cNvSpPr txBox="1"/>
          <p:nvPr/>
        </p:nvSpPr>
        <p:spPr>
          <a:xfrm>
            <a:off x="530075" y="1479225"/>
            <a:ext cx="8355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2"/>
                </a:solidFill>
              </a:rPr>
              <a:t>I think that MLK’s dream was  (click to add your response) </a:t>
            </a:r>
            <a:endParaRPr sz="2100">
              <a:solidFill>
                <a:schemeClr val="lt2"/>
              </a:solidFill>
            </a:endParaRPr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9525" y="3505150"/>
            <a:ext cx="2184476" cy="1638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" y="4421167"/>
            <a:ext cx="722325" cy="72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